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  <a:srgbClr val="A7FF00"/>
    <a:srgbClr val="B8A1FF"/>
    <a:srgbClr val="43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1FEA0F-293C-4102-81B6-B11FF0DDA271}" v="2" dt="2022-09-19T11:32:10.181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df9f46e9-7760-4f6a-814f-9e8180d7b46a" providerId="ADAL" clId="{176CA58B-1105-49E8-BCC2-A37F1EBEDC08}"/>
    <pc:docChg chg="undo custSel addSld delSld modSld">
      <pc:chgData name="Thomas Noordeloos" userId="df9f46e9-7760-4f6a-814f-9e8180d7b46a" providerId="ADAL" clId="{176CA58B-1105-49E8-BCC2-A37F1EBEDC08}" dt="2021-11-22T14:12:40.049" v="1888" actId="113"/>
      <pc:docMkLst>
        <pc:docMk/>
      </pc:docMkLst>
      <pc:sldChg chg="addSp delSp modSp mod">
        <pc:chgData name="Thomas Noordeloos" userId="df9f46e9-7760-4f6a-814f-9e8180d7b46a" providerId="ADAL" clId="{176CA58B-1105-49E8-BCC2-A37F1EBEDC08}" dt="2021-11-20T16:04:21.894" v="1472" actId="1076"/>
        <pc:sldMkLst>
          <pc:docMk/>
          <pc:sldMk cId="2859079353" sldId="256"/>
        </pc:sldMkLst>
        <pc:spChg chg="add del mod">
          <ac:chgData name="Thomas Noordeloos" userId="df9f46e9-7760-4f6a-814f-9e8180d7b46a" providerId="ADAL" clId="{176CA58B-1105-49E8-BCC2-A37F1EBEDC08}" dt="2021-11-20T16:00:49.282" v="1466" actId="20577"/>
          <ac:spMkLst>
            <pc:docMk/>
            <pc:sldMk cId="2859079353" sldId="256"/>
            <ac:spMk id="4" creationId="{7E256807-68E5-45A0-8DD0-5696A7E4E94A}"/>
          </ac:spMkLst>
        </pc:spChg>
        <pc:spChg chg="add del">
          <ac:chgData name="Thomas Noordeloos" userId="df9f46e9-7760-4f6a-814f-9e8180d7b46a" providerId="ADAL" clId="{176CA58B-1105-49E8-BCC2-A37F1EBEDC08}" dt="2021-11-20T13:04:36.440" v="5" actId="478"/>
          <ac:spMkLst>
            <pc:docMk/>
            <pc:sldMk cId="2859079353" sldId="256"/>
            <ac:spMk id="5" creationId="{D3700955-4AB3-462E-A398-76CFA58BDAB0}"/>
          </ac:spMkLst>
        </pc:spChg>
        <pc:spChg chg="add del mod">
          <ac:chgData name="Thomas Noordeloos" userId="df9f46e9-7760-4f6a-814f-9e8180d7b46a" providerId="ADAL" clId="{176CA58B-1105-49E8-BCC2-A37F1EBEDC08}" dt="2021-11-20T13:04:36.440" v="5" actId="478"/>
          <ac:spMkLst>
            <pc:docMk/>
            <pc:sldMk cId="2859079353" sldId="256"/>
            <ac:spMk id="6" creationId="{81B96BA2-902A-4078-8942-E8A2417A9A29}"/>
          </ac:spMkLst>
        </pc:spChg>
        <pc:spChg chg="add del">
          <ac:chgData name="Thomas Noordeloos" userId="df9f46e9-7760-4f6a-814f-9e8180d7b46a" providerId="ADAL" clId="{176CA58B-1105-49E8-BCC2-A37F1EBEDC08}" dt="2021-11-20T13:04:36.440" v="5" actId="478"/>
          <ac:spMkLst>
            <pc:docMk/>
            <pc:sldMk cId="2859079353" sldId="256"/>
            <ac:spMk id="10" creationId="{60253159-9685-4938-B8A7-8D90D4ABB2F1}"/>
          </ac:spMkLst>
        </pc:spChg>
        <pc:graphicFrameChg chg="add del mod modGraphic">
          <ac:chgData name="Thomas Noordeloos" userId="df9f46e9-7760-4f6a-814f-9e8180d7b46a" providerId="ADAL" clId="{176CA58B-1105-49E8-BCC2-A37F1EBEDC08}" dt="2021-11-20T16:00:53.425" v="1467" actId="478"/>
          <ac:graphicFrameMkLst>
            <pc:docMk/>
            <pc:sldMk cId="2859079353" sldId="256"/>
            <ac:graphicFrameMk id="2" creationId="{100D3A12-AF21-42EA-9F1D-FDE450795356}"/>
          </ac:graphicFrameMkLst>
        </pc:graphicFrameChg>
        <pc:graphicFrameChg chg="add del">
          <ac:chgData name="Thomas Noordeloos" userId="df9f46e9-7760-4f6a-814f-9e8180d7b46a" providerId="ADAL" clId="{176CA58B-1105-49E8-BCC2-A37F1EBEDC08}" dt="2021-11-20T13:04:36.440" v="5" actId="478"/>
          <ac:graphicFrameMkLst>
            <pc:docMk/>
            <pc:sldMk cId="2859079353" sldId="256"/>
            <ac:graphicFrameMk id="7" creationId="{E301E4D4-09EB-42FE-AC70-36D3DFBAE62B}"/>
          </ac:graphicFrameMkLst>
        </pc:graphicFrameChg>
        <pc:picChg chg="add del">
          <ac:chgData name="Thomas Noordeloos" userId="df9f46e9-7760-4f6a-814f-9e8180d7b46a" providerId="ADAL" clId="{176CA58B-1105-49E8-BCC2-A37F1EBEDC08}" dt="2021-11-20T13:04:36.440" v="5" actId="478"/>
          <ac:picMkLst>
            <pc:docMk/>
            <pc:sldMk cId="2859079353" sldId="256"/>
            <ac:picMk id="8" creationId="{272DB993-96F3-4002-941E-7B94050E8446}"/>
          </ac:picMkLst>
        </pc:picChg>
        <pc:picChg chg="add del">
          <ac:chgData name="Thomas Noordeloos" userId="df9f46e9-7760-4f6a-814f-9e8180d7b46a" providerId="ADAL" clId="{176CA58B-1105-49E8-BCC2-A37F1EBEDC08}" dt="2021-11-20T13:04:36.440" v="5" actId="478"/>
          <ac:picMkLst>
            <pc:docMk/>
            <pc:sldMk cId="2859079353" sldId="256"/>
            <ac:picMk id="9" creationId="{D97B8CFA-CDB8-40FD-96FE-27726BF102A7}"/>
          </ac:picMkLst>
        </pc:picChg>
        <pc:picChg chg="add del">
          <ac:chgData name="Thomas Noordeloos" userId="df9f46e9-7760-4f6a-814f-9e8180d7b46a" providerId="ADAL" clId="{176CA58B-1105-49E8-BCC2-A37F1EBEDC08}" dt="2021-11-20T13:04:36.440" v="5" actId="478"/>
          <ac:picMkLst>
            <pc:docMk/>
            <pc:sldMk cId="2859079353" sldId="256"/>
            <ac:picMk id="11" creationId="{A72F2EFB-702C-4409-A49D-663AAFCEF819}"/>
          </ac:picMkLst>
        </pc:picChg>
        <pc:picChg chg="add mod">
          <ac:chgData name="Thomas Noordeloos" userId="df9f46e9-7760-4f6a-814f-9e8180d7b46a" providerId="ADAL" clId="{176CA58B-1105-49E8-BCC2-A37F1EBEDC08}" dt="2021-11-20T16:04:21.894" v="1472" actId="1076"/>
          <ac:picMkLst>
            <pc:docMk/>
            <pc:sldMk cId="2859079353" sldId="256"/>
            <ac:picMk id="2050" creationId="{E8B98746-D468-479F-9A7B-4BB62D2E2ED2}"/>
          </ac:picMkLst>
        </pc:picChg>
      </pc:sldChg>
      <pc:sldChg chg="addSp delSp modSp add mod">
        <pc:chgData name="Thomas Noordeloos" userId="df9f46e9-7760-4f6a-814f-9e8180d7b46a" providerId="ADAL" clId="{176CA58B-1105-49E8-BCC2-A37F1EBEDC08}" dt="2021-11-22T14:08:48.521" v="1829" actId="1076"/>
        <pc:sldMkLst>
          <pc:docMk/>
          <pc:sldMk cId="2260983792" sldId="257"/>
        </pc:sldMkLst>
        <pc:spChg chg="mod">
          <ac:chgData name="Thomas Noordeloos" userId="df9f46e9-7760-4f6a-814f-9e8180d7b46a" providerId="ADAL" clId="{176CA58B-1105-49E8-BCC2-A37F1EBEDC08}" dt="2021-11-22T14:08:48.521" v="1829" actId="1076"/>
          <ac:spMkLst>
            <pc:docMk/>
            <pc:sldMk cId="2260983792" sldId="257"/>
            <ac:spMk id="4" creationId="{7E256807-68E5-45A0-8DD0-5696A7E4E94A}"/>
          </ac:spMkLst>
        </pc:spChg>
        <pc:graphicFrameChg chg="del">
          <ac:chgData name="Thomas Noordeloos" userId="df9f46e9-7760-4f6a-814f-9e8180d7b46a" providerId="ADAL" clId="{176CA58B-1105-49E8-BCC2-A37F1EBEDC08}" dt="2021-11-20T13:13:05.267" v="66" actId="478"/>
          <ac:graphicFrameMkLst>
            <pc:docMk/>
            <pc:sldMk cId="2260983792" sldId="257"/>
            <ac:graphicFrameMk id="2" creationId="{100D3A12-AF21-42EA-9F1D-FDE450795356}"/>
          </ac:graphicFrameMkLst>
        </pc:graphicFrameChg>
        <pc:graphicFrameChg chg="add mod modGraphic">
          <ac:chgData name="Thomas Noordeloos" userId="df9f46e9-7760-4f6a-814f-9e8180d7b46a" providerId="ADAL" clId="{176CA58B-1105-49E8-BCC2-A37F1EBEDC08}" dt="2021-11-20T13:14:08.071" v="71" actId="403"/>
          <ac:graphicFrameMkLst>
            <pc:docMk/>
            <pc:sldMk cId="2260983792" sldId="257"/>
            <ac:graphicFrameMk id="5" creationId="{898C58BA-AAD7-4A39-B944-B86898650296}"/>
          </ac:graphicFrameMkLst>
        </pc:graphicFrameChg>
      </pc:sldChg>
      <pc:sldChg chg="add del">
        <pc:chgData name="Thomas Noordeloos" userId="df9f46e9-7760-4f6a-814f-9e8180d7b46a" providerId="ADAL" clId="{176CA58B-1105-49E8-BCC2-A37F1EBEDC08}" dt="2021-11-20T13:11:53.400" v="37" actId="47"/>
        <pc:sldMkLst>
          <pc:docMk/>
          <pc:sldMk cId="4104890735" sldId="257"/>
        </pc:sldMkLst>
      </pc:sldChg>
      <pc:sldChg chg="addSp delSp modSp add mod">
        <pc:chgData name="Thomas Noordeloos" userId="df9f46e9-7760-4f6a-814f-9e8180d7b46a" providerId="ADAL" clId="{176CA58B-1105-49E8-BCC2-A37F1EBEDC08}" dt="2021-11-22T14:12:40.049" v="1888" actId="113"/>
        <pc:sldMkLst>
          <pc:docMk/>
          <pc:sldMk cId="52081604" sldId="258"/>
        </pc:sldMkLst>
        <pc:spChg chg="add del mod">
          <ac:chgData name="Thomas Noordeloos" userId="df9f46e9-7760-4f6a-814f-9e8180d7b46a" providerId="ADAL" clId="{176CA58B-1105-49E8-BCC2-A37F1EBEDC08}" dt="2021-11-20T15:33:18.371" v="442"/>
          <ac:spMkLst>
            <pc:docMk/>
            <pc:sldMk cId="52081604" sldId="258"/>
            <ac:spMk id="2" creationId="{2D53AE70-0361-4790-A079-480F6E2AD32D}"/>
          </ac:spMkLst>
        </pc:spChg>
        <pc:spChg chg="mod">
          <ac:chgData name="Thomas Noordeloos" userId="df9f46e9-7760-4f6a-814f-9e8180d7b46a" providerId="ADAL" clId="{176CA58B-1105-49E8-BCC2-A37F1EBEDC08}" dt="2021-11-20T15:54:26.596" v="1232" actId="20577"/>
          <ac:spMkLst>
            <pc:docMk/>
            <pc:sldMk cId="52081604" sldId="258"/>
            <ac:spMk id="4" creationId="{7E256807-68E5-45A0-8DD0-5696A7E4E94A}"/>
          </ac:spMkLst>
        </pc:spChg>
        <pc:spChg chg="add mod">
          <ac:chgData name="Thomas Noordeloos" userId="df9f46e9-7760-4f6a-814f-9e8180d7b46a" providerId="ADAL" clId="{176CA58B-1105-49E8-BCC2-A37F1EBEDC08}" dt="2021-11-22T14:12:40.049" v="1888" actId="113"/>
          <ac:spMkLst>
            <pc:docMk/>
            <pc:sldMk cId="52081604" sldId="258"/>
            <ac:spMk id="5" creationId="{E185BC7D-0C50-462D-8907-AB6C6FBD3634}"/>
          </ac:spMkLst>
        </pc:spChg>
        <pc:graphicFrameChg chg="add mod modGraphic">
          <ac:chgData name="Thomas Noordeloos" userId="df9f46e9-7760-4f6a-814f-9e8180d7b46a" providerId="ADAL" clId="{176CA58B-1105-49E8-BCC2-A37F1EBEDC08}" dt="2021-11-20T15:56:43.879" v="1253" actId="1076"/>
          <ac:graphicFrameMkLst>
            <pc:docMk/>
            <pc:sldMk cId="52081604" sldId="258"/>
            <ac:graphicFrameMk id="3" creationId="{0B455711-6E97-482E-98FE-8CC3CD6C2D78}"/>
          </ac:graphicFrameMkLst>
        </pc:graphicFrameChg>
        <pc:graphicFrameChg chg="del">
          <ac:chgData name="Thomas Noordeloos" userId="df9f46e9-7760-4f6a-814f-9e8180d7b46a" providerId="ADAL" clId="{176CA58B-1105-49E8-BCC2-A37F1EBEDC08}" dt="2021-11-20T13:15:07.626" v="100" actId="478"/>
          <ac:graphicFrameMkLst>
            <pc:docMk/>
            <pc:sldMk cId="52081604" sldId="258"/>
            <ac:graphicFrameMk id="5" creationId="{898C58BA-AAD7-4A39-B944-B86898650296}"/>
          </ac:graphicFrameMkLst>
        </pc:graphicFrameChg>
        <pc:picChg chg="add del mod">
          <ac:chgData name="Thomas Noordeloos" userId="df9f46e9-7760-4f6a-814f-9e8180d7b46a" providerId="ADAL" clId="{176CA58B-1105-49E8-BCC2-A37F1EBEDC08}" dt="2021-11-20T13:15:55.469" v="106"/>
          <ac:picMkLst>
            <pc:docMk/>
            <pc:sldMk cId="52081604" sldId="258"/>
            <ac:picMk id="2" creationId="{A9378B63-B9FE-4493-B0A0-33779F51F57C}"/>
          </ac:picMkLst>
        </pc:picChg>
        <pc:picChg chg="add mod">
          <ac:chgData name="Thomas Noordeloos" userId="df9f46e9-7760-4f6a-814f-9e8180d7b46a" providerId="ADAL" clId="{176CA58B-1105-49E8-BCC2-A37F1EBEDC08}" dt="2021-11-22T14:12:01.163" v="1862" actId="1076"/>
          <ac:picMkLst>
            <pc:docMk/>
            <pc:sldMk cId="52081604" sldId="258"/>
            <ac:picMk id="1026" creationId="{0C153C7C-DBE4-4334-9D11-5595AA410329}"/>
          </ac:picMkLst>
        </pc:picChg>
      </pc:sldChg>
      <pc:sldChg chg="addSp delSp modSp add mod">
        <pc:chgData name="Thomas Noordeloos" userId="df9f46e9-7760-4f6a-814f-9e8180d7b46a" providerId="ADAL" clId="{176CA58B-1105-49E8-BCC2-A37F1EBEDC08}" dt="2021-11-20T16:20:44.276" v="1823" actId="1076"/>
        <pc:sldMkLst>
          <pc:docMk/>
          <pc:sldMk cId="1460005933" sldId="259"/>
        </pc:sldMkLst>
        <pc:spChg chg="del mod">
          <ac:chgData name="Thomas Noordeloos" userId="df9f46e9-7760-4f6a-814f-9e8180d7b46a" providerId="ADAL" clId="{176CA58B-1105-49E8-BCC2-A37F1EBEDC08}" dt="2021-11-20T15:55:36.038" v="1248" actId="478"/>
          <ac:spMkLst>
            <pc:docMk/>
            <pc:sldMk cId="1460005933" sldId="259"/>
            <ac:spMk id="4" creationId="{7E256807-68E5-45A0-8DD0-5696A7E4E94A}"/>
          </ac:spMkLst>
        </pc:spChg>
        <pc:spChg chg="add del mod">
          <ac:chgData name="Thomas Noordeloos" userId="df9f46e9-7760-4f6a-814f-9e8180d7b46a" providerId="ADAL" clId="{176CA58B-1105-49E8-BCC2-A37F1EBEDC08}" dt="2021-11-20T16:00:12.715" v="1446" actId="478"/>
          <ac:spMkLst>
            <pc:docMk/>
            <pc:sldMk cId="1460005933" sldId="259"/>
            <ac:spMk id="6" creationId="{DA548380-A0E7-454B-BC37-EEB0A44D2615}"/>
          </ac:spMkLst>
        </pc:spChg>
        <pc:spChg chg="add del mod">
          <ac:chgData name="Thomas Noordeloos" userId="df9f46e9-7760-4f6a-814f-9e8180d7b46a" providerId="ADAL" clId="{176CA58B-1105-49E8-BCC2-A37F1EBEDC08}" dt="2021-11-20T16:00:12.715" v="1446" actId="478"/>
          <ac:spMkLst>
            <pc:docMk/>
            <pc:sldMk cId="1460005933" sldId="259"/>
            <ac:spMk id="7" creationId="{094FEF24-365E-4334-A061-BF2199B3FFE2}"/>
          </ac:spMkLst>
        </pc:spChg>
        <pc:spChg chg="add mod">
          <ac:chgData name="Thomas Noordeloos" userId="df9f46e9-7760-4f6a-814f-9e8180d7b46a" providerId="ADAL" clId="{176CA58B-1105-49E8-BCC2-A37F1EBEDC08}" dt="2021-11-20T16:04:48.754" v="1480" actId="20577"/>
          <ac:spMkLst>
            <pc:docMk/>
            <pc:sldMk cId="1460005933" sldId="259"/>
            <ac:spMk id="8" creationId="{5087FB46-3DFF-490E-90D0-3606CAEB9B13}"/>
          </ac:spMkLst>
        </pc:spChg>
        <pc:spChg chg="add mod">
          <ac:chgData name="Thomas Noordeloos" userId="df9f46e9-7760-4f6a-814f-9e8180d7b46a" providerId="ADAL" clId="{176CA58B-1105-49E8-BCC2-A37F1EBEDC08}" dt="2021-11-20T16:12:54.328" v="1816" actId="20577"/>
          <ac:spMkLst>
            <pc:docMk/>
            <pc:sldMk cId="1460005933" sldId="259"/>
            <ac:spMk id="9" creationId="{E499BF90-C80A-46C7-AC34-2DE1EEF63E9C}"/>
          </ac:spMkLst>
        </pc:spChg>
        <pc:graphicFrameChg chg="del">
          <ac:chgData name="Thomas Noordeloos" userId="df9f46e9-7760-4f6a-814f-9e8180d7b46a" providerId="ADAL" clId="{176CA58B-1105-49E8-BCC2-A37F1EBEDC08}" dt="2021-11-20T13:17:15.098" v="129" actId="478"/>
          <ac:graphicFrameMkLst>
            <pc:docMk/>
            <pc:sldMk cId="1460005933" sldId="259"/>
            <ac:graphicFrameMk id="3" creationId="{0B455711-6E97-482E-98FE-8CC3CD6C2D78}"/>
          </ac:graphicFrameMkLst>
        </pc:graphicFrameChg>
        <pc:graphicFrameChg chg="add del mod modGraphic">
          <ac:chgData name="Thomas Noordeloos" userId="df9f46e9-7760-4f6a-814f-9e8180d7b46a" providerId="ADAL" clId="{176CA58B-1105-49E8-BCC2-A37F1EBEDC08}" dt="2021-11-20T15:49:27.191" v="1076" actId="21"/>
          <ac:graphicFrameMkLst>
            <pc:docMk/>
            <pc:sldMk cId="1460005933" sldId="259"/>
            <ac:graphicFrameMk id="5" creationId="{BB06BD8F-3EB1-48AB-9E1E-B08E599E9BD2}"/>
          </ac:graphicFrameMkLst>
        </pc:graphicFrameChg>
        <pc:picChg chg="add del">
          <ac:chgData name="Thomas Noordeloos" userId="df9f46e9-7760-4f6a-814f-9e8180d7b46a" providerId="ADAL" clId="{176CA58B-1105-49E8-BCC2-A37F1EBEDC08}" dt="2021-11-20T13:17:19.398" v="131"/>
          <ac:picMkLst>
            <pc:docMk/>
            <pc:sldMk cId="1460005933" sldId="259"/>
            <ac:picMk id="2" creationId="{5CCEC226-BF9E-46B0-B3B7-A880EC2945B8}"/>
          </ac:picMkLst>
        </pc:picChg>
        <pc:picChg chg="add del mod">
          <ac:chgData name="Thomas Noordeloos" userId="df9f46e9-7760-4f6a-814f-9e8180d7b46a" providerId="ADAL" clId="{176CA58B-1105-49E8-BCC2-A37F1EBEDC08}" dt="2021-11-20T16:12:40.859" v="1812" actId="478"/>
          <ac:picMkLst>
            <pc:docMk/>
            <pc:sldMk cId="1460005933" sldId="259"/>
            <ac:picMk id="3074" creationId="{84AA9C1C-EA5A-4D89-B0ED-72F4D9089155}"/>
          </ac:picMkLst>
        </pc:picChg>
        <pc:picChg chg="add del mod">
          <ac:chgData name="Thomas Noordeloos" userId="df9f46e9-7760-4f6a-814f-9e8180d7b46a" providerId="ADAL" clId="{176CA58B-1105-49E8-BCC2-A37F1EBEDC08}" dt="2021-11-20T16:19:39.848" v="1819" actId="478"/>
          <ac:picMkLst>
            <pc:docMk/>
            <pc:sldMk cId="1460005933" sldId="259"/>
            <ac:picMk id="3076" creationId="{B4556511-25FA-4118-850F-5CEFA31A7E1B}"/>
          </ac:picMkLst>
        </pc:picChg>
        <pc:picChg chg="add mod">
          <ac:chgData name="Thomas Noordeloos" userId="df9f46e9-7760-4f6a-814f-9e8180d7b46a" providerId="ADAL" clId="{176CA58B-1105-49E8-BCC2-A37F1EBEDC08}" dt="2021-11-20T16:20:44.276" v="1823" actId="1076"/>
          <ac:picMkLst>
            <pc:docMk/>
            <pc:sldMk cId="1460005933" sldId="259"/>
            <ac:picMk id="3078" creationId="{CFAE0D47-4BEF-489D-B7FE-DAD45D6F5D38}"/>
          </ac:picMkLst>
        </pc:picChg>
      </pc:sldChg>
      <pc:sldChg chg="addSp delSp modSp add del mod">
        <pc:chgData name="Thomas Noordeloos" userId="df9f46e9-7760-4f6a-814f-9e8180d7b46a" providerId="ADAL" clId="{176CA58B-1105-49E8-BCC2-A37F1EBEDC08}" dt="2021-11-22T14:09:17.617" v="1830" actId="47"/>
        <pc:sldMkLst>
          <pc:docMk/>
          <pc:sldMk cId="3463886378" sldId="260"/>
        </pc:sldMkLst>
        <pc:spChg chg="add mod">
          <ac:chgData name="Thomas Noordeloos" userId="df9f46e9-7760-4f6a-814f-9e8180d7b46a" providerId="ADAL" clId="{176CA58B-1105-49E8-BCC2-A37F1EBEDC08}" dt="2021-11-20T13:18:53.767" v="280" actId="20577"/>
          <ac:spMkLst>
            <pc:docMk/>
            <pc:sldMk cId="3463886378" sldId="260"/>
            <ac:spMk id="2" creationId="{A8A3A6B4-8A7B-45D9-B62F-B6DFFAD38B30}"/>
          </ac:spMkLst>
        </pc:spChg>
        <pc:spChg chg="mod">
          <ac:chgData name="Thomas Noordeloos" userId="df9f46e9-7760-4f6a-814f-9e8180d7b46a" providerId="ADAL" clId="{176CA58B-1105-49E8-BCC2-A37F1EBEDC08}" dt="2021-11-20T13:18:07.764" v="188" actId="20577"/>
          <ac:spMkLst>
            <pc:docMk/>
            <pc:sldMk cId="3463886378" sldId="260"/>
            <ac:spMk id="4" creationId="{7E256807-68E5-45A0-8DD0-5696A7E4E94A}"/>
          </ac:spMkLst>
        </pc:spChg>
        <pc:graphicFrameChg chg="del">
          <ac:chgData name="Thomas Noordeloos" userId="df9f46e9-7760-4f6a-814f-9e8180d7b46a" providerId="ADAL" clId="{176CA58B-1105-49E8-BCC2-A37F1EBEDC08}" dt="2021-11-20T13:18:12.133" v="189" actId="478"/>
          <ac:graphicFrameMkLst>
            <pc:docMk/>
            <pc:sldMk cId="3463886378" sldId="260"/>
            <ac:graphicFrameMk id="5" creationId="{BB06BD8F-3EB1-48AB-9E1E-B08E599E9BD2}"/>
          </ac:graphicFrameMkLst>
        </pc:graphicFrameChg>
      </pc:sldChg>
      <pc:sldChg chg="addSp delSp modSp add mod">
        <pc:chgData name="Thomas Noordeloos" userId="df9f46e9-7760-4f6a-814f-9e8180d7b46a" providerId="ADAL" clId="{176CA58B-1105-49E8-BCC2-A37F1EBEDC08}" dt="2021-11-22T14:12:19.894" v="1887" actId="14100"/>
        <pc:sldMkLst>
          <pc:docMk/>
          <pc:sldMk cId="734401415" sldId="261"/>
        </pc:sldMkLst>
        <pc:spChg chg="mod">
          <ac:chgData name="Thomas Noordeloos" userId="df9f46e9-7760-4f6a-814f-9e8180d7b46a" providerId="ADAL" clId="{176CA58B-1105-49E8-BCC2-A37F1EBEDC08}" dt="2021-11-20T15:54:18.620" v="1221" actId="20577"/>
          <ac:spMkLst>
            <pc:docMk/>
            <pc:sldMk cId="734401415" sldId="261"/>
            <ac:spMk id="4" creationId="{7E256807-68E5-45A0-8DD0-5696A7E4E94A}"/>
          </ac:spMkLst>
        </pc:spChg>
        <pc:spChg chg="mod">
          <ac:chgData name="Thomas Noordeloos" userId="df9f46e9-7760-4f6a-814f-9e8180d7b46a" providerId="ADAL" clId="{176CA58B-1105-49E8-BCC2-A37F1EBEDC08}" dt="2021-11-22T14:12:19.894" v="1887" actId="14100"/>
          <ac:spMkLst>
            <pc:docMk/>
            <pc:sldMk cId="734401415" sldId="261"/>
            <ac:spMk id="5" creationId="{E185BC7D-0C50-462D-8907-AB6C6FBD3634}"/>
          </ac:spMkLst>
        </pc:spChg>
        <pc:graphicFrameChg chg="del">
          <ac:chgData name="Thomas Noordeloos" userId="df9f46e9-7760-4f6a-814f-9e8180d7b46a" providerId="ADAL" clId="{176CA58B-1105-49E8-BCC2-A37F1EBEDC08}" dt="2021-11-20T15:42:30.188" v="1075" actId="478"/>
          <ac:graphicFrameMkLst>
            <pc:docMk/>
            <pc:sldMk cId="734401415" sldId="261"/>
            <ac:graphicFrameMk id="3" creationId="{0B455711-6E97-482E-98FE-8CC3CD6C2D78}"/>
          </ac:graphicFrameMkLst>
        </pc:graphicFrameChg>
        <pc:graphicFrameChg chg="add mod modGraphic">
          <ac:chgData name="Thomas Noordeloos" userId="df9f46e9-7760-4f6a-814f-9e8180d7b46a" providerId="ADAL" clId="{176CA58B-1105-49E8-BCC2-A37F1EBEDC08}" dt="2021-11-20T15:57:13.318" v="1259" actId="14100"/>
          <ac:graphicFrameMkLst>
            <pc:docMk/>
            <pc:sldMk cId="734401415" sldId="261"/>
            <ac:graphicFrameMk id="6" creationId="{4823980F-C53E-4A69-8CB0-076A67F41DA7}"/>
          </ac:graphicFrameMkLst>
        </pc:graphicFrameChg>
        <pc:picChg chg="add del mod">
          <ac:chgData name="Thomas Noordeloos" userId="df9f46e9-7760-4f6a-814f-9e8180d7b46a" providerId="ADAL" clId="{176CA58B-1105-49E8-BCC2-A37F1EBEDC08}" dt="2021-11-22T14:12:05.449" v="1863" actId="478"/>
          <ac:picMkLst>
            <pc:docMk/>
            <pc:sldMk cId="734401415" sldId="261"/>
            <ac:picMk id="7" creationId="{7AF7B0B2-E265-41A9-B211-39AF77C5ECFD}"/>
          </ac:picMkLst>
        </pc:picChg>
        <pc:picChg chg="add mod">
          <ac:chgData name="Thomas Noordeloos" userId="df9f46e9-7760-4f6a-814f-9e8180d7b46a" providerId="ADAL" clId="{176CA58B-1105-49E8-BCC2-A37F1EBEDC08}" dt="2021-11-22T14:12:05.648" v="1864"/>
          <ac:picMkLst>
            <pc:docMk/>
            <pc:sldMk cId="734401415" sldId="261"/>
            <ac:picMk id="8" creationId="{25FEEF5D-B9C5-41E8-AAD6-DAA1B1A01B19}"/>
          </ac:picMkLst>
        </pc:picChg>
      </pc:sldChg>
    </pc:docChg>
  </pc:docChgLst>
  <pc:docChgLst>
    <pc:chgData name="Thomas Noordeloos" userId="df9f46e9-7760-4f6a-814f-9e8180d7b46a" providerId="ADAL" clId="{211FEA0F-293C-4102-81B6-B11FF0DDA271}"/>
    <pc:docChg chg="custSel delSld modSld">
      <pc:chgData name="Thomas Noordeloos" userId="df9f46e9-7760-4f6a-814f-9e8180d7b46a" providerId="ADAL" clId="{211FEA0F-293C-4102-81B6-B11FF0DDA271}" dt="2022-09-19T11:32:21.501" v="148" actId="1076"/>
      <pc:docMkLst>
        <pc:docMk/>
      </pc:docMkLst>
      <pc:sldChg chg="addSp delSp mod">
        <pc:chgData name="Thomas Noordeloos" userId="df9f46e9-7760-4f6a-814f-9e8180d7b46a" providerId="ADAL" clId="{211FEA0F-293C-4102-81B6-B11FF0DDA271}" dt="2022-09-19T10:51:00.377" v="143" actId="22"/>
        <pc:sldMkLst>
          <pc:docMk/>
          <pc:sldMk cId="2260983792" sldId="257"/>
        </pc:sldMkLst>
        <pc:graphicFrameChg chg="del">
          <ac:chgData name="Thomas Noordeloos" userId="df9f46e9-7760-4f6a-814f-9e8180d7b46a" providerId="ADAL" clId="{211FEA0F-293C-4102-81B6-B11FF0DDA271}" dt="2022-09-19T10:50:59.057" v="142" actId="478"/>
          <ac:graphicFrameMkLst>
            <pc:docMk/>
            <pc:sldMk cId="2260983792" sldId="257"/>
            <ac:graphicFrameMk id="5" creationId="{898C58BA-AAD7-4A39-B944-B86898650296}"/>
          </ac:graphicFrameMkLst>
        </pc:graphicFrameChg>
        <pc:picChg chg="add">
          <ac:chgData name="Thomas Noordeloos" userId="df9f46e9-7760-4f6a-814f-9e8180d7b46a" providerId="ADAL" clId="{211FEA0F-293C-4102-81B6-B11FF0DDA271}" dt="2022-09-19T10:51:00.377" v="143" actId="22"/>
          <ac:picMkLst>
            <pc:docMk/>
            <pc:sldMk cId="2260983792" sldId="257"/>
            <ac:picMk id="3" creationId="{26348C0A-2BC9-573A-6CDA-9858821510C8}"/>
          </ac:picMkLst>
        </pc:picChg>
      </pc:sldChg>
      <pc:sldChg chg="addSp delSp modSp mod">
        <pc:chgData name="Thomas Noordeloos" userId="df9f46e9-7760-4f6a-814f-9e8180d7b46a" providerId="ADAL" clId="{211FEA0F-293C-4102-81B6-B11FF0DDA271}" dt="2022-09-19T11:32:21.501" v="148" actId="1076"/>
        <pc:sldMkLst>
          <pc:docMk/>
          <pc:sldMk cId="52081604" sldId="258"/>
        </pc:sldMkLst>
        <pc:spChg chg="mod">
          <ac:chgData name="Thomas Noordeloos" userId="df9f46e9-7760-4f6a-814f-9e8180d7b46a" providerId="ADAL" clId="{211FEA0F-293C-4102-81B6-B11FF0DDA271}" dt="2022-09-19T08:48:52.088" v="141" actId="20577"/>
          <ac:spMkLst>
            <pc:docMk/>
            <pc:sldMk cId="52081604" sldId="258"/>
            <ac:spMk id="4" creationId="{7E256807-68E5-45A0-8DD0-5696A7E4E94A}"/>
          </ac:spMkLst>
        </pc:spChg>
        <pc:spChg chg="mod">
          <ac:chgData name="Thomas Noordeloos" userId="df9f46e9-7760-4f6a-814f-9e8180d7b46a" providerId="ADAL" clId="{211FEA0F-293C-4102-81B6-B11FF0DDA271}" dt="2022-09-19T08:47:32.976" v="133" actId="20577"/>
          <ac:spMkLst>
            <pc:docMk/>
            <pc:sldMk cId="52081604" sldId="258"/>
            <ac:spMk id="5" creationId="{E185BC7D-0C50-462D-8907-AB6C6FBD3634}"/>
          </ac:spMkLst>
        </pc:spChg>
        <pc:graphicFrameChg chg="del">
          <ac:chgData name="Thomas Noordeloos" userId="df9f46e9-7760-4f6a-814f-9e8180d7b46a" providerId="ADAL" clId="{211FEA0F-293C-4102-81B6-B11FF0DDA271}" dt="2022-09-19T08:47:41.216" v="134" actId="478"/>
          <ac:graphicFrameMkLst>
            <pc:docMk/>
            <pc:sldMk cId="52081604" sldId="258"/>
            <ac:graphicFrameMk id="3" creationId="{0B455711-6E97-482E-98FE-8CC3CD6C2D78}"/>
          </ac:graphicFrameMkLst>
        </pc:graphicFrameChg>
        <pc:picChg chg="add del mod">
          <ac:chgData name="Thomas Noordeloos" userId="df9f46e9-7760-4f6a-814f-9e8180d7b46a" providerId="ADAL" clId="{211FEA0F-293C-4102-81B6-B11FF0DDA271}" dt="2022-09-19T11:32:05.780" v="144" actId="478"/>
          <ac:picMkLst>
            <pc:docMk/>
            <pc:sldMk cId="52081604" sldId="258"/>
            <ac:picMk id="2" creationId="{7700D19A-20AF-6A13-4C38-F6AC49198FD2}"/>
          </ac:picMkLst>
        </pc:picChg>
        <pc:picChg chg="add mod">
          <ac:chgData name="Thomas Noordeloos" userId="df9f46e9-7760-4f6a-814f-9e8180d7b46a" providerId="ADAL" clId="{211FEA0F-293C-4102-81B6-B11FF0DDA271}" dt="2022-09-19T11:32:21.501" v="148" actId="1076"/>
          <ac:picMkLst>
            <pc:docMk/>
            <pc:sldMk cId="52081604" sldId="258"/>
            <ac:picMk id="3" creationId="{19314626-4D9C-2187-97E6-4703A26347A6}"/>
          </ac:picMkLst>
        </pc:picChg>
      </pc:sldChg>
      <pc:sldChg chg="del">
        <pc:chgData name="Thomas Noordeloos" userId="df9f46e9-7760-4f6a-814f-9e8180d7b46a" providerId="ADAL" clId="{211FEA0F-293C-4102-81B6-B11FF0DDA271}" dt="2022-09-19T08:48:44.441" v="139" actId="47"/>
        <pc:sldMkLst>
          <pc:docMk/>
          <pc:sldMk cId="734401415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31538-1FC0-48D9-B70E-2DC3874948F2}" type="datetimeFigureOut">
              <a:rPr lang="nl-NL" smtClean="0"/>
              <a:t>19-9-2022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D9B25-5126-4124-8E8A-22611371FA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4477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F87D9-0B69-41E6-BCC7-2A763CFB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5094E34-B709-4148-AAD2-3E31B39B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19-9-2022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AB07FF9-DFE7-4583-9ED1-72016D530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20854E-98DB-41E1-A8DE-A42436926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754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19-9-2022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Vormentaal">
            <a:extLst>
              <a:ext uri="{FF2B5EF4-FFF2-40B4-BE49-F238E27FC236}">
                <a16:creationId xmlns:a16="http://schemas.microsoft.com/office/drawing/2014/main" id="{2074DCA5-5660-40C3-B12B-972CD979B84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BC48F74-8E96-4434-A02B-EA3EE1F88D7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Formatief assessment</a:t>
            </a:r>
            <a:endParaRPr lang="nl-NL" sz="4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365 gradi - Consulenza a 365° gradi per le aziende">
            <a:extLst>
              <a:ext uri="{FF2B5EF4-FFF2-40B4-BE49-F238E27FC236}">
                <a16:creationId xmlns:a16="http://schemas.microsoft.com/office/drawing/2014/main" id="{E8B98746-D468-479F-9A7B-4BB62D2E2E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366" y="1690688"/>
            <a:ext cx="7600517" cy="4735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9079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695324" y="416400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Summatieve</a:t>
            </a:r>
            <a:r>
              <a:rPr lang="nl-NL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toetsen in week 9 en 10</a:t>
            </a:r>
            <a:endParaRPr lang="nl-NL" sz="4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26348C0A-2BC9-573A-6CDA-9858821510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2085975"/>
            <a:ext cx="7467600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98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Formatief assessment in week 4</a:t>
            </a:r>
          </a:p>
          <a:p>
            <a:r>
              <a:rPr lang="nl-NL" sz="4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Analyse</a:t>
            </a:r>
            <a:endParaRPr lang="nl-NL" sz="4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185BC7D-0C50-462D-8907-AB6C6FBD3634}"/>
              </a:ext>
            </a:extLst>
          </p:cNvPr>
          <p:cNvSpPr txBox="1"/>
          <p:nvPr/>
        </p:nvSpPr>
        <p:spPr>
          <a:xfrm>
            <a:off x="838199" y="1994503"/>
            <a:ext cx="91860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dirty="0"/>
              <a:t>Gedeelte 3 ‘</a:t>
            </a:r>
            <a:r>
              <a:rPr lang="nl-NL" b="1" dirty="0"/>
              <a:t>Probleemstelling</a:t>
            </a:r>
            <a:r>
              <a:rPr lang="nl-NL" dirty="0"/>
              <a:t>’ van het adviesrapport.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Aanleveren via Teams voor </a:t>
            </a:r>
            <a:r>
              <a:rPr lang="nl-NL" b="1" dirty="0"/>
              <a:t> 30 september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Voldaan aan checklist voor het schrijven van een verslag.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Positief advies IBS verantwoordelijke (Pascalle en/of Gerjan).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Positief advies vanuit feedback friends bijeenkomst van </a:t>
            </a:r>
            <a:r>
              <a:rPr lang="nl-NL" b="1" dirty="0"/>
              <a:t>28 september </a:t>
            </a:r>
            <a:r>
              <a:rPr lang="nl-NL" dirty="0"/>
              <a:t>(Valerie en/of Steven).</a:t>
            </a:r>
          </a:p>
        </p:txBody>
      </p:sp>
      <p:pic>
        <p:nvPicPr>
          <p:cNvPr id="1026" name="Picture 2" descr="Rollenspel Assessment Oefenen (+ 3 Onmisbare Tips)">
            <a:extLst>
              <a:ext uri="{FF2B5EF4-FFF2-40B4-BE49-F238E27FC236}">
                <a16:creationId xmlns:a16="http://schemas.microsoft.com/office/drawing/2014/main" id="{0C153C7C-DBE4-4334-9D11-5595AA4103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626" y="3115463"/>
            <a:ext cx="3304374" cy="2487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19314626-4D9C-2187-97E6-4703A26347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0048" y="4199572"/>
            <a:ext cx="7377763" cy="1769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81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2">
            <a:extLst>
              <a:ext uri="{FF2B5EF4-FFF2-40B4-BE49-F238E27FC236}">
                <a16:creationId xmlns:a16="http://schemas.microsoft.com/office/drawing/2014/main" id="{5087FB46-3DFF-490E-90D0-3606CAEB9B13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Waarom?</a:t>
            </a:r>
            <a:endParaRPr lang="nl-NL" sz="4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E499BF90-C80A-46C7-AC34-2DE1EEF63E9C}"/>
              </a:ext>
            </a:extLst>
          </p:cNvPr>
          <p:cNvSpPr txBox="1"/>
          <p:nvPr/>
        </p:nvSpPr>
        <p:spPr>
          <a:xfrm>
            <a:off x="1602076" y="2105561"/>
            <a:ext cx="89878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Tijdens het assessment ontvang je:</a:t>
            </a:r>
          </a:p>
          <a:p>
            <a:endParaRPr lang="nl-NL" sz="200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nl-NL" sz="2000" b="1" dirty="0"/>
              <a:t>Feed up; </a:t>
            </a:r>
            <a:r>
              <a:rPr lang="nl-NL" sz="2000" dirty="0"/>
              <a:t>wat is het doel van het besproken onderdeel in het grotere geheel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nl-NL" sz="2000" b="1" dirty="0"/>
              <a:t>Feed back; </a:t>
            </a:r>
            <a:r>
              <a:rPr lang="nl-NL" sz="2000" dirty="0"/>
              <a:t>waar sta je op dit moment d.m.v. een score (0 – 5)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nl-NL" sz="2000" b="1" dirty="0"/>
              <a:t>Feed forward; </a:t>
            </a:r>
            <a:r>
              <a:rPr lang="nl-NL" sz="2000" dirty="0"/>
              <a:t>wat kan je nog doen om je product te verbeteren.</a:t>
            </a:r>
            <a:endParaRPr lang="nl-NL" sz="2000" b="1" dirty="0"/>
          </a:p>
        </p:txBody>
      </p:sp>
      <p:pic>
        <p:nvPicPr>
          <p:cNvPr id="3078" name="Picture 6" descr="Why You Should Trust Us? - Highest Casino Bonus">
            <a:extLst>
              <a:ext uri="{FF2B5EF4-FFF2-40B4-BE49-F238E27FC236}">
                <a16:creationId xmlns:a16="http://schemas.microsoft.com/office/drawing/2014/main" id="{CFAE0D47-4BEF-489D-B7FE-DAD45D6F5D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110" y="4040332"/>
            <a:ext cx="4523779" cy="2817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00593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4FF143-0ABB-4CFF-A5DD-2BA0E6EC9068}">
  <ds:schemaRefs>
    <ds:schemaRef ds:uri="http://schemas.microsoft.com/office/2006/metadata/properties"/>
    <ds:schemaRef ds:uri="http://schemas.microsoft.com/office/infopath/2007/PartnerControls"/>
    <ds:schemaRef ds:uri="c6f82ce1-f6df-49a5-8b49-cf8409a27aa4"/>
    <ds:schemaRef ds:uri="2c4f0c93-2979-4f27-aab2-70de95932352"/>
  </ds:schemaRefs>
</ds:datastoreItem>
</file>

<file path=customXml/itemProps2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8117ED-3AF8-401D-B69F-3DA4DCBE9F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126</Words>
  <Application>Microsoft Office PowerPoint</Application>
  <PresentationFormat>Breedbeeld</PresentationFormat>
  <Paragraphs>15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9</cp:revision>
  <dcterms:created xsi:type="dcterms:W3CDTF">2021-07-07T07:37:45Z</dcterms:created>
  <dcterms:modified xsi:type="dcterms:W3CDTF">2022-09-19T11:32:29Z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MediaServiceImageTags">
    <vt:lpwstr/>
  </property>
</Properties>
</file>